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5A45C72-0FE0-439B-84F4-0774C8918F4E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12C3CEC-6956-4413-9100-8CFE28F85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5ACD1-C924-438A-B873-B22AFDF702B2}" type="datetimeFigureOut">
              <a:rPr lang="en-US" smtClean="0"/>
              <a:pPr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9BCF3-5F3D-4573-AF68-81DEA755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Broker Services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Schweizerhaus</a:t>
            </a:r>
            <a:r>
              <a:rPr lang="en-US" dirty="0"/>
              <a:t> Ltd.</a:t>
            </a:r>
            <a:endParaRPr lang="en-US"/>
          </a:p>
          <a:p>
            <a:r>
              <a:rPr lang="en-US" dirty="0"/>
              <a:t>Bern Switzerland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Hundreds of loan programs</a:t>
            </a:r>
            <a:endParaRPr lang="en-US"/>
          </a:p>
          <a:p>
            <a:r>
              <a:rPr lang="en-US" dirty="0" smtClean="0"/>
              <a:t>Finding the right program at the right price</a:t>
            </a:r>
          </a:p>
          <a:p>
            <a:r>
              <a:rPr lang="en-US" dirty="0" smtClean="0"/>
              <a:t>Guaranteed loan delivery</a:t>
            </a:r>
          </a:p>
          <a:p>
            <a:r>
              <a:rPr lang="en-US" dirty="0" smtClean="0"/>
              <a:t>Banks and </a:t>
            </a:r>
            <a:r>
              <a:rPr lang="en-US" dirty="0"/>
              <a:t>m</a:t>
            </a:r>
            <a:r>
              <a:rPr lang="en-US" dirty="0" smtClean="0"/>
              <a:t>ortgage banks don’t represent your interests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Right Loan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mortgage broker specializes in matching borrower to loan</a:t>
            </a:r>
            <a:endParaRPr lang="en-US"/>
          </a:p>
          <a:p>
            <a:pPr lvl="1"/>
            <a:r>
              <a:rPr lang="en-US" dirty="0"/>
              <a:t>A</a:t>
            </a:r>
            <a:r>
              <a:rPr lang="en-US" dirty="0" smtClean="0"/>
              <a:t>ccess to hundreds of loan programs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ccess to government assistance programs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ccess to private investor groups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66800" y="3124200"/>
            <a:ext cx="1676400" cy="914400"/>
          </a:xfrm>
          <a:prstGeom prst="roundRect">
            <a:avLst>
              <a:gd name="adj" fmla="val 25000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Borrower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886200" y="3048000"/>
            <a:ext cx="1676400" cy="914400"/>
          </a:xfrm>
          <a:prstGeom prst="roundRect">
            <a:avLst>
              <a:gd name="adj" fmla="val 25000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Mortgage</a:t>
            </a:r>
            <a:endParaRPr lang="en-US" dirty="0"/>
          </a:p>
          <a:p>
            <a:pPr algn="ctr"/>
            <a:r>
              <a:rPr lang="en-US" dirty="0" smtClean="0"/>
              <a:t>Broker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248400" y="1828800"/>
            <a:ext cx="1676400" cy="914400"/>
          </a:xfrm>
          <a:prstGeom prst="roundRect">
            <a:avLst>
              <a:gd name="adj" fmla="val 25000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Banks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477000" y="3276600"/>
            <a:ext cx="1676400" cy="914400"/>
          </a:xfrm>
          <a:prstGeom prst="roundRect">
            <a:avLst>
              <a:gd name="adj" fmla="val 25000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Mortgage</a:t>
            </a:r>
            <a:endParaRPr lang="en-US" dirty="0"/>
          </a:p>
          <a:p>
            <a:pPr algn="ctr"/>
            <a:r>
              <a:rPr lang="en-US" dirty="0" smtClean="0"/>
              <a:t>Bankers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400800" y="4648200"/>
            <a:ext cx="1676400" cy="914400"/>
          </a:xfrm>
          <a:prstGeom prst="roundRect">
            <a:avLst>
              <a:gd name="adj" fmla="val 25000"/>
            </a:avLst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Private</a:t>
            </a:r>
            <a:endParaRPr lang="en-US"/>
          </a:p>
          <a:p>
            <a:pPr algn="ctr"/>
            <a:r>
              <a:rPr lang="en-US" dirty="0" smtClean="0"/>
              <a:t>Investors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Broker Benefits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Knows credit criteria of lender</a:t>
            </a:r>
            <a:endParaRPr lang="en-US"/>
          </a:p>
          <a:p>
            <a:pPr lvl="1"/>
            <a:r>
              <a:rPr lang="en-US" dirty="0" smtClean="0"/>
              <a:t>Use of standard loan application for multiple lenders</a:t>
            </a:r>
          </a:p>
          <a:p>
            <a:r>
              <a:rPr lang="en-US" dirty="0" smtClean="0"/>
              <a:t>Fees are competitive with banks and mortgage banks</a:t>
            </a:r>
          </a:p>
          <a:p>
            <a:pPr lvl="1"/>
            <a:r>
              <a:rPr lang="en-US" dirty="0" smtClean="0"/>
              <a:t>Wholesale loan savings is passed to client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100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Broker Services</vt:lpstr>
      <vt:lpstr>Client Issues</vt:lpstr>
      <vt:lpstr>The Right Loan</vt:lpstr>
      <vt:lpstr>The Process</vt:lpstr>
      <vt:lpstr>Broker Benefits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David Beskeen</dc:creator>
  <cp:lastModifiedBy>image</cp:lastModifiedBy>
  <cp:revision>10</cp:revision>
  <dcterms:created xsi:type="dcterms:W3CDTF">2006-08-22T04:13:34Z</dcterms:created>
  <dcterms:modified xsi:type="dcterms:W3CDTF">2012-05-11T16:09:34Z</dcterms:modified>
</cp:coreProperties>
</file>